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0.41739130434782612</c:v>
                </c:pt>
                <c:pt idx="1">
                  <c:v>0.58260869565217388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1.7699115044247791E-2</c:v>
                </c:pt>
                <c:pt idx="1">
                  <c:v>0</c:v>
                </c:pt>
                <c:pt idx="2">
                  <c:v>0</c:v>
                </c:pt>
                <c:pt idx="3">
                  <c:v>0</c:v>
                </c:pt>
                <c:pt idx="4">
                  <c:v>1.7699115044247791E-2</c:v>
                </c:pt>
                <c:pt idx="5">
                  <c:v>0.96460176991150437</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6.8341097706943739</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0.76979815349036063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0.51516509991534321</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0.14362417821115603</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1.4994159649662446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0.14362417821115603</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0.51516509991534321</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2.36212935186213E-2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6.8341097706943739</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Sheet1!$G$2:$G$3</c:f>
              <c:numCache>
                <c:formatCode>0.0;;</c:formatCode>
                <c:ptCount val="2"/>
                <c:pt idx="0">
                  <c:v>7.9552661480906242</c:v>
                </c:pt>
                <c:pt idx="1">
                  <c:v>7.9719874658377687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2.0447338519093758</c:v>
                </c:pt>
                <c:pt idx="1">
                  <c:v>2.0280125341622313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EAST SURREY HOSPITAL (64)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EAST SURREY HOSPITAL (64)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EAST SURREY HOSPITAL (64)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EAST SURREY HOSPITAL (64)</c:v>
                </c:pt>
              </c:strCache>
            </c:strRef>
          </c:cat>
          <c:val>
            <c:numRef>
              <c:f>Sheet1!$G$2:$G$3</c:f>
              <c:numCache>
                <c:formatCode>0.0;;</c:formatCode>
                <c:ptCount val="2"/>
                <c:pt idx="0">
                  <c:v>8.7626436883728349</c:v>
                </c:pt>
                <c:pt idx="1">
                  <c:v>8.7860342436730114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EAST SURREY HOSPITAL (64)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EAST SURREY HOSPITAL (64)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EAST SURREY HOSPITAL (64)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1.2373563116271651</c:v>
                </c:pt>
                <c:pt idx="1">
                  <c:v>1.2139657563269886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EAST SURREY HOSPITAL (80)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EAST SURREY HOSPITAL (80)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EAST SURREY HOSPITAL (80)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EAST SURREY HOSPITAL (80)</c:v>
                </c:pt>
              </c:strCache>
            </c:strRef>
          </c:cat>
          <c:val>
            <c:numRef>
              <c:f>Sheet1!$G$2:$G$3</c:f>
              <c:numCache>
                <c:formatCode>0.0;;</c:formatCode>
                <c:ptCount val="2"/>
                <c:pt idx="0">
                  <c:v>9.4865782406003092</c:v>
                </c:pt>
                <c:pt idx="1">
                  <c:v>9.5545734688813635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EAST SURREY HOSPITAL (80)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EAST SURREY HOSPITAL (80)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EAST SURREY HOSPITAL (80)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0.51342175939969081</c:v>
                </c:pt>
                <c:pt idx="1">
                  <c:v>0.4454265311186365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EAST SURREY HOSPITAL (74)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EAST SURREY HOSPITAL (74)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EAST SURREY HOSPITAL (74)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EAST SURREY HOSPITAL (74)</c:v>
                </c:pt>
              </c:strCache>
            </c:strRef>
          </c:cat>
          <c:val>
            <c:numRef>
              <c:f>Sheet1!$G$2:$G$3</c:f>
              <c:numCache>
                <c:formatCode>0.0;;</c:formatCode>
                <c:ptCount val="2"/>
                <c:pt idx="0">
                  <c:v>7.2895263469683078</c:v>
                </c:pt>
                <c:pt idx="1">
                  <c:v>7.3636126282474166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EAST SURREY HOSPITAL (74)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EAST SURREY HOSPITAL (74)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EAST SURREY HOSPITAL (74)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2.7104736530316922</c:v>
                </c:pt>
                <c:pt idx="1">
                  <c:v>2.6363873717525834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EAST SURREY HOSPITAL (106)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EAST SURREY HOSPITAL (106)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EAST SURREY HOSPITAL (106)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EAST SURREY HOSPITAL (106)</c:v>
                </c:pt>
              </c:strCache>
            </c:strRef>
          </c:cat>
          <c:val>
            <c:numRef>
              <c:f>Sheet1!$G$2:$G$3</c:f>
              <c:numCache>
                <c:formatCode>0.0;;</c:formatCode>
                <c:ptCount val="2"/>
                <c:pt idx="0">
                  <c:v>9.7589569155658289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EAST SURREY HOSPITAL (106)</c:v>
                </c:pt>
              </c:strCache>
            </c:strRef>
          </c:cat>
          <c:val>
            <c:numRef>
              <c:f>Sheet1!$H$2:$H$3</c:f>
              <c:numCache>
                <c:formatCode>0.0;;</c:formatCode>
                <c:ptCount val="2"/>
                <c:pt idx="0">
                  <c:v>0</c:v>
                </c:pt>
                <c:pt idx="1">
                  <c:v>9.7503386274514323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EAST SURREY HOSPITAL (106)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EAST SURREY HOSPITAL (106)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0.24104308443417111</c:v>
                </c:pt>
                <c:pt idx="1">
                  <c:v>0.24966137254856768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(109)</c:v>
                </c:pt>
              </c:strCache>
            </c:strRef>
          </c:cat>
          <c:val>
            <c:numRef>
              <c:f>Sheet1!$G$2:$G$3</c:f>
              <c:numCache>
                <c:formatCode>0.0;;</c:formatCode>
                <c:ptCount val="2"/>
                <c:pt idx="0">
                  <c:v>9.215045507931892</c:v>
                </c:pt>
                <c:pt idx="1">
                  <c:v>9.1936898965903584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0.78495449206810797</c:v>
                </c:pt>
                <c:pt idx="1">
                  <c:v>0.8063101034096416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0.25892857142857151</c:v>
                </c:pt>
                <c:pt idx="1">
                  <c:v>0.7410714285714286</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(108)</c:v>
                </c:pt>
              </c:strCache>
            </c:strRef>
          </c:cat>
          <c:val>
            <c:numRef>
              <c:f>Sheet1!$G$2:$G$3</c:f>
              <c:numCache>
                <c:formatCode>0.0;;</c:formatCode>
                <c:ptCount val="2"/>
                <c:pt idx="0">
                  <c:v>7.3902516891022643</c:v>
                </c:pt>
                <c:pt idx="1">
                  <c:v>7.4590043853063541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EAST SURREY HOSPITAL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2.6097483108977357</c:v>
                </c:pt>
                <c:pt idx="1">
                  <c:v>2.5409956146936459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EAST SURREY HOSPITAL (77)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EAST SURREY HOSPITAL (77)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EAST SURREY HOSPITAL (77)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EAST SURREY HOSPITAL (77)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EAST SURREY HOSPITAL (77)</c:v>
                </c:pt>
              </c:strCache>
            </c:strRef>
          </c:cat>
          <c:val>
            <c:numRef>
              <c:f>Sheet1!$H$2:$H$3</c:f>
              <c:numCache>
                <c:formatCode>0.0;;</c:formatCode>
                <c:ptCount val="2"/>
                <c:pt idx="0">
                  <c:v>8.9342209778843191</c:v>
                </c:pt>
                <c:pt idx="1">
                  <c:v>9.0000991891965594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EAST SURREY HOSPITAL (77)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EAST SURREY HOSPITAL (77)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1.0657790221156809</c:v>
                </c:pt>
                <c:pt idx="1">
                  <c:v>0.99990081080344062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Sheet1!$G$2:$G$3</c:f>
              <c:numCache>
                <c:formatCode>0.0;;</c:formatCode>
                <c:ptCount val="2"/>
                <c:pt idx="0">
                  <c:v>8.6086807188765011</c:v>
                </c:pt>
                <c:pt idx="1">
                  <c:v>8.7142515444437691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1.3913192811234989</c:v>
                </c:pt>
                <c:pt idx="1">
                  <c:v>1.2857484555562309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EAST SURREY HOSPITAL (106)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EAST SURREY HOSPITAL (106)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EAST SURREY HOSPITAL (106)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EAST SURREY HOSPITAL (106)</c:v>
                </c:pt>
              </c:strCache>
            </c:strRef>
          </c:cat>
          <c:val>
            <c:numRef>
              <c:f>Sheet1!$G$2:$G$3</c:f>
              <c:numCache>
                <c:formatCode>0.0;;</c:formatCode>
                <c:ptCount val="2"/>
                <c:pt idx="0">
                  <c:v>8.3759337100197655</c:v>
                </c:pt>
                <c:pt idx="1">
                  <c:v>8.3875792209239002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EAST SURREY HOSPITAL (106)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EAST SURREY HOSPITAL (106)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EAST SURREY HOSPITAL (106)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1.6240662899802345</c:v>
                </c:pt>
                <c:pt idx="1">
                  <c:v>1.6124207790760998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Sheet1!$G$2:$G$3</c:f>
              <c:numCache>
                <c:formatCode>0.0;;</c:formatCode>
                <c:ptCount val="2"/>
                <c:pt idx="0">
                  <c:v>9.3608658907747788</c:v>
                </c:pt>
                <c:pt idx="1">
                  <c:v>9.3418619063925021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0.63913410922522118</c:v>
                </c:pt>
                <c:pt idx="1">
                  <c:v>0.65813809360749786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Sheet1!$G$2:$G$3</c:f>
              <c:numCache>
                <c:formatCode>0.0;;</c:formatCode>
                <c:ptCount val="2"/>
                <c:pt idx="0">
                  <c:v>8.7416358856968035</c:v>
                </c:pt>
                <c:pt idx="1">
                  <c:v>8.783385543856939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EAST SURREY HOSPITAL (107)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1.2583641143031965</c:v>
                </c:pt>
                <c:pt idx="1">
                  <c:v>1.216614456143061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Sheet1!$I$2:$I$3</c:f>
              <c:numCache>
                <c:formatCode>0.0;;</c:formatCode>
                <c:ptCount val="2"/>
                <c:pt idx="0">
                  <c:v>0</c:v>
                </c:pt>
                <c:pt idx="1">
                  <c:v>9.7841016937701113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Sheet1!$J$2:$J$3</c:f>
              <c:numCache>
                <c:formatCode>0.0;;</c:formatCode>
                <c:ptCount val="2"/>
                <c:pt idx="0">
                  <c:v>9.7960535470763404</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0.20394645292365965</c:v>
                </c:pt>
                <c:pt idx="1">
                  <c:v>0.2158983062298887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Sheet1!$G$2:$G$3</c:f>
              <c:numCache>
                <c:formatCode>0.0;;</c:formatCode>
                <c:ptCount val="2"/>
                <c:pt idx="0">
                  <c:v>8.6949686800494597</c:v>
                </c:pt>
                <c:pt idx="1">
                  <c:v>8.7197415902399609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1.3050313199505403</c:v>
                </c:pt>
                <c:pt idx="1">
                  <c:v>1.2802584097600391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EAST SURREY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EAST SURREY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EAST SURREY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EAST SURREY HOSPITAL (92)</c:v>
                </c:pt>
              </c:strCache>
            </c:strRef>
          </c:cat>
          <c:val>
            <c:numRef>
              <c:f>Sheet1!$G$2:$G$3</c:f>
              <c:numCache>
                <c:formatCode>0.0;;</c:formatCode>
                <c:ptCount val="2"/>
                <c:pt idx="0">
                  <c:v>6.7303962641445043</c:v>
                </c:pt>
                <c:pt idx="1">
                  <c:v>6.6789831919540692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EAST SURREY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EAST SURREY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EAST SURREY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3.2696037358554957</c:v>
                </c:pt>
                <c:pt idx="1">
                  <c:v>3.3210168080459308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EAST SURREY HOSPITAL (102)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EAST SURREY HOSPITAL (102)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EAST SURREY HOSPITAL (102)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EAST SURREY HOSPITAL (102)</c:v>
                </c:pt>
              </c:strCache>
            </c:strRef>
          </c:cat>
          <c:val>
            <c:numRef>
              <c:f>Sheet1!$G$2:$G$3</c:f>
              <c:numCache>
                <c:formatCode>0.0;;</c:formatCode>
                <c:ptCount val="2"/>
                <c:pt idx="0">
                  <c:v>7.9165385191936899</c:v>
                </c:pt>
                <c:pt idx="1">
                  <c:v>7.9376445702221892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EAST SURREY HOSPITAL (102)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EAST SURREY HOSPITAL (102)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EAST SURREY HOSPITAL (102)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2.0834614808063101</c:v>
                </c:pt>
                <c:pt idx="1">
                  <c:v>2.0623554297778108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2">
                  <c:v>1</c:v>
                </c:pt>
                <c:pt idx="3">
                  <c:v>55</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Sheet1!$I$2:$I$3</c:f>
              <c:numCache>
                <c:formatCode>0.0;;</c:formatCode>
                <c:ptCount val="2"/>
                <c:pt idx="0">
                  <c:v>9.4691185138579108</c:v>
                </c:pt>
                <c:pt idx="1">
                  <c:v>9.5233005704901252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EAST SURREY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0.53088148614208919</c:v>
                </c:pt>
                <c:pt idx="1">
                  <c:v>0.47669942950987476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Sheet1!$G$2:$G$3</c:f>
              <c:numCache>
                <c:formatCode>0.0;;</c:formatCode>
                <c:ptCount val="2"/>
                <c:pt idx="0">
                  <c:v>6.1779869121510984</c:v>
                </c:pt>
                <c:pt idx="1">
                  <c:v>6.1781589081559112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3.8220130878489016</c:v>
                </c:pt>
                <c:pt idx="1">
                  <c:v>3.8218410918440888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Sheet1!$G$2:$G$3</c:f>
              <c:numCache>
                <c:formatCode>0.0;;</c:formatCode>
                <c:ptCount val="2"/>
                <c:pt idx="0">
                  <c:v>7.425794020188861</c:v>
                </c:pt>
                <c:pt idx="1">
                  <c:v>7.4201379773975606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2.574205979811139</c:v>
                </c:pt>
                <c:pt idx="1">
                  <c:v>2.5798620226024394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EAST SURREY HOSPITAL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EAST SURREY HOSPITAL (105)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EAST SURREY HOSPITAL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EAST SURREY HOSPITAL (105)</c:v>
                </c:pt>
              </c:strCache>
            </c:strRef>
          </c:cat>
          <c:val>
            <c:numRef>
              <c:f>Sheet1!$G$2:$G$3</c:f>
              <c:numCache>
                <c:formatCode>0.0;;</c:formatCode>
                <c:ptCount val="2"/>
                <c:pt idx="0">
                  <c:v>7.2728942320233383</c:v>
                </c:pt>
                <c:pt idx="1">
                  <c:v>7.2578170021281991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EAST SURREY HOSPITAL (105)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EAST SURREY HOSPITAL (105)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EAST SURREY HOSPITAL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2.7271057679766617</c:v>
                </c:pt>
                <c:pt idx="1">
                  <c:v>2.7421829978718009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Sheet1!$G$2:$G$3</c:f>
              <c:numCache>
                <c:formatCode>0.0;;</c:formatCode>
                <c:ptCount val="2"/>
                <c:pt idx="0">
                  <c:v>8.4386866265088791</c:v>
                </c:pt>
                <c:pt idx="1">
                  <c:v>8.4415637176203493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EAST SURREY HOSPITAL (108)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1.5613133734911209</c:v>
                </c:pt>
                <c:pt idx="1">
                  <c:v>1.5584362823796507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Sheet1!$G$2:$G$3</c:f>
              <c:numCache>
                <c:formatCode>0.0;;</c:formatCode>
                <c:ptCount val="2"/>
                <c:pt idx="0">
                  <c:v>8.1538509358394879</c:v>
                </c:pt>
                <c:pt idx="1">
                  <c:v>8.1348775709321846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EAST SURREY HOSPITAL (102)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1.8461490641605121</c:v>
                </c:pt>
                <c:pt idx="1">
                  <c:v>1.8651224290678154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EAST SURREY HOSPITAL (101)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EAST SURREY HOSPITAL (101)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EAST SURREY HOSPITAL (101)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EAST SURREY HOSPITAL (101)</c:v>
                </c:pt>
              </c:strCache>
            </c:strRef>
          </c:cat>
          <c:val>
            <c:numRef>
              <c:f>Sheet1!$G$2:$G$3</c:f>
              <c:numCache>
                <c:formatCode>0.0;;</c:formatCode>
                <c:ptCount val="2"/>
                <c:pt idx="0">
                  <c:v>7.6007972798324692</c:v>
                </c:pt>
                <c:pt idx="1">
                  <c:v>7.5743992860516087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EAST SURREY HOSPITAL (101)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EAST SURREY HOSPITAL (101)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EAST SURREY HOSPITAL (101)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2.3992027201675308</c:v>
                </c:pt>
                <c:pt idx="1">
                  <c:v>2.4256007139483913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7.1166884363921179</c:v>
                </c:pt>
                <c:pt idx="1">
                  <c:v>5.7821441256897064</c:v>
                </c:pt>
                <c:pt idx="2">
                  <c:v>5.9209110092653559</c:v>
                </c:pt>
                <c:pt idx="3">
                  <c:v>7.1252928763406027</c:v>
                </c:pt>
                <c:pt idx="4">
                  <c:v>6.1077958626082971</c:v>
                </c:pt>
                <c:pt idx="5">
                  <c:v>7.4382456502764169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6.1970565766643064</c:v>
                </c:pt>
                <c:pt idx="1">
                  <c:v>5.8530834271585332</c:v>
                </c:pt>
                <c:pt idx="2">
                  <c:v>6.9439958141399982</c:v>
                </c:pt>
                <c:pt idx="3">
                  <c:v>6.3564383904734214</c:v>
                </c:pt>
                <c:pt idx="4">
                  <c:v>6.5678264225495706</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7.7696185740471018</c:v>
                </c:pt>
                <c:pt idx="1">
                  <c:v>7.9990777774249624</c:v>
                </c:pt>
                <c:pt idx="2">
                  <c:v>8.2657877091976797</c:v>
                </c:pt>
                <c:pt idx="3">
                  <c:v>8.4610026924929276</c:v>
                </c:pt>
                <c:pt idx="4">
                  <c:v>8.4408613360302347</c:v>
                </c:pt>
                <c:pt idx="5">
                  <c:v>7.7992434129069776</c:v>
                </c:pt>
                <c:pt idx="6">
                  <c:v>8.3542382511990585</c:v>
                </c:pt>
                <c:pt idx="7">
                  <c:v>8.9286469097025911</c:v>
                </c:pt>
                <c:pt idx="8">
                  <c:v>8.3017333634650434</c:v>
                </c:pt>
                <c:pt idx="9">
                  <c:v>8.9837342755655811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15</c:v>
                </c:pt>
                <c:pt idx="1">
                  <c:v>39</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7.3667478506021071</c:v>
                </c:pt>
                <c:pt idx="1">
                  <c:v>7.7967583284682069</c:v>
                </c:pt>
                <c:pt idx="2">
                  <c:v>8.5036462468563876</c:v>
                </c:pt>
                <c:pt idx="3">
                  <c:v>8.6004315718606197</c:v>
                </c:pt>
                <c:pt idx="4">
                  <c:v>8.5298175357474211</c:v>
                </c:pt>
                <c:pt idx="5">
                  <c:v>8.1818651222386443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8.2955764965441414</c:v>
                </c:pt>
                <c:pt idx="1">
                  <c:v>8.3443355801104779</c:v>
                </c:pt>
                <c:pt idx="2">
                  <c:v>8.6673872357626518</c:v>
                </c:pt>
                <c:pt idx="3">
                  <c:v>8.4537178920055425</c:v>
                </c:pt>
                <c:pt idx="4">
                  <c:v>8.8277256584284896</c:v>
                </c:pt>
                <c:pt idx="5">
                  <c:v>8.2588310218142489</c:v>
                </c:pt>
                <c:pt idx="6">
                  <c:v>8.7540426848195416</c:v>
                </c:pt>
                <c:pt idx="7">
                  <c:v>9.2543795804764279</c:v>
                </c:pt>
                <c:pt idx="8">
                  <c:v>8.6015932032465905</c:v>
                </c:pt>
                <c:pt idx="9">
                  <c:v>8.9764127774972238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8.3152211130010478</c:v>
                </c:pt>
                <c:pt idx="1">
                  <c:v>7.9979334658911334</c:v>
                </c:pt>
                <c:pt idx="2">
                  <c:v>8.533455966101803</c:v>
                </c:pt>
                <c:pt idx="3">
                  <c:v>8.2073142832602333</c:v>
                </c:pt>
                <c:pt idx="4">
                  <c:v>8.5636630963216493</c:v>
                </c:pt>
                <c:pt idx="5">
                  <c:v>8.0177008472203077</c:v>
                </c:pt>
                <c:pt idx="6">
                  <c:v>8.2682655012849349</c:v>
                </c:pt>
                <c:pt idx="7">
                  <c:v>8.9185893517720647</c:v>
                </c:pt>
                <c:pt idx="8">
                  <c:v>8.6591007098768955</c:v>
                </c:pt>
                <c:pt idx="9">
                  <c:v>8.8484229305438422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8.1408154931919103</c:v>
                </c:pt>
                <c:pt idx="1">
                  <c:v>8.4113192244522335</c:v>
                </c:pt>
                <c:pt idx="2">
                  <c:v>8.8053168362771466</c:v>
                </c:pt>
                <c:pt idx="3">
                  <c:v>8.8931379542698359</c:v>
                </c:pt>
                <c:pt idx="4">
                  <c:v>9.1892419163993431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9.0561737083207845</c:v>
                </c:pt>
                <c:pt idx="1">
                  <c:v>7.9472699612242756</c:v>
                </c:pt>
                <c:pt idx="2">
                  <c:v>8.4298164966747198</c:v>
                </c:pt>
                <c:pt idx="3">
                  <c:v>9.0566267344988809</c:v>
                </c:pt>
                <c:pt idx="4">
                  <c:v>8.6195613580757175</c:v>
                </c:pt>
                <c:pt idx="5">
                  <c:v>8.8985970363085301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9.0271864337466123</c:v>
                </c:pt>
                <c:pt idx="1">
                  <c:v>9.5865908609603974</c:v>
                </c:pt>
                <c:pt idx="2">
                  <c:v>9.040541709055983</c:v>
                </c:pt>
                <c:pt idx="3">
                  <c:v>9.2532610769377968</c:v>
                </c:pt>
                <c:pt idx="4">
                  <c:v>9.1705511541958309</c:v>
                </c:pt>
                <c:pt idx="5">
                  <c:v>8.8572984308953338</c:v>
                </c:pt>
                <c:pt idx="6">
                  <c:v>9.1097006574103911</c:v>
                </c:pt>
                <c:pt idx="7">
                  <c:v>9.6357425265128196</c:v>
                </c:pt>
                <c:pt idx="8">
                  <c:v>9.1646263442544296</c:v>
                </c:pt>
                <c:pt idx="9">
                  <c:v>9.3718521755109716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8.132233860749567</c:v>
                </c:pt>
                <c:pt idx="1">
                  <c:v>8.5107359013543498</c:v>
                </c:pt>
                <c:pt idx="2">
                  <c:v>8.0882768720016731</c:v>
                </c:pt>
                <c:pt idx="3">
                  <c:v>8.4898499829455041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6.0929936417816313</c:v>
                </c:pt>
                <c:pt idx="1">
                  <c:v>5.9409869747502873</c:v>
                </c:pt>
                <c:pt idx="2">
                  <c:v>5.9216788748778892</c:v>
                </c:pt>
                <c:pt idx="3">
                  <c:v>6.7806392739088386</c:v>
                </c:pt>
                <c:pt idx="4">
                  <c:v>6.0955099943706958</c:v>
                </c:pt>
                <c:pt idx="5">
                  <c:v>7.0183643471892996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8.7067316305592932</c:v>
                </c:pt>
                <c:pt idx="1">
                  <c:v>8.1383028447488091</c:v>
                </c:pt>
                <c:pt idx="2">
                  <c:v>9.2585140945733269</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9.3717475940683634</c:v>
                </c:pt>
                <c:pt idx="1">
                  <c:v>9.4406207805032789</c:v>
                </c:pt>
                <c:pt idx="2">
                  <c:v>8.9621399136859061</c:v>
                </c:pt>
                <c:pt idx="3">
                  <c:v>9.5065780246402092</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8.1538509358394879</c:v>
                </c:pt>
                <c:pt idx="1">
                  <c:v>8.9342209778843191</c:v>
                </c:pt>
                <c:pt idx="2">
                  <c:v>9.7960535470763404</c:v>
                </c:pt>
                <c:pt idx="3">
                  <c:v>8.8089417535279946</c:v>
                </c:pt>
                <c:pt idx="4">
                  <c:v>9.4691185138579108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8.218515046342775</c:v>
                </c:pt>
                <c:pt idx="2">
                  <c:v>9.2054296394252528</c:v>
                </c:pt>
                <c:pt idx="3">
                  <c:v>8.3665113289442026</c:v>
                </c:pt>
                <c:pt idx="4">
                  <c:v>9.0457072481929828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8.5221900072054897</c:v>
                </c:pt>
                <c:pt idx="1">
                  <c:v>8.4494041450907034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8.2567605664305876</c:v>
                </c:pt>
                <c:pt idx="1">
                  <c:v>8.2422175569268177</c:v>
                </c:pt>
                <c:pt idx="2">
                  <c:v>9.242441673787722</c:v>
                </c:pt>
                <c:pt idx="3">
                  <c:v>8.8975684350614905</c:v>
                </c:pt>
                <c:pt idx="4">
                  <c:v>8.5404963361712287</c:v>
                </c:pt>
                <c:pt idx="5">
                  <c:v>8.397662430716446</c:v>
                </c:pt>
                <c:pt idx="6">
                  <c:v>8.4553986193246615</c:v>
                </c:pt>
                <c:pt idx="7">
                  <c:v>8.9859909620955509</c:v>
                </c:pt>
                <c:pt idx="8">
                  <c:v>8.4660611502951006</c:v>
                </c:pt>
                <c:pt idx="9">
                  <c:v>8.7626436883728349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6.1913757239860594</c:v>
                </c:pt>
                <c:pt idx="1">
                  <c:v>6.059174071072853</c:v>
                </c:pt>
                <c:pt idx="2">
                  <c:v>7.0887916464676426</c:v>
                </c:pt>
                <c:pt idx="3">
                  <c:v>7.9552661480906242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8.0107871465437555</c:v>
                </c:pt>
                <c:pt idx="1">
                  <c:v>7.5488000868534009</c:v>
                </c:pt>
                <c:pt idx="2">
                  <c:v>7.2895263469683078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9.2027484056130664</c:v>
                </c:pt>
                <c:pt idx="1">
                  <c:v>9.4865782406003092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9.3334714058272432</c:v>
                </c:pt>
                <c:pt idx="1">
                  <c:v>9.8126278294297222</c:v>
                </c:pt>
                <c:pt idx="2">
                  <c:v>9.8978955953598593</c:v>
                </c:pt>
                <c:pt idx="3">
                  <c:v>9.7407849007745693</c:v>
                </c:pt>
                <c:pt idx="4">
                  <c:v>9.810543047000154</c:v>
                </c:pt>
                <c:pt idx="5">
                  <c:v>8.0755723788615512</c:v>
                </c:pt>
                <c:pt idx="6">
                  <c:v>9.1849438549140761</c:v>
                </c:pt>
                <c:pt idx="7">
                  <c:v>9.6827764347923555</c:v>
                </c:pt>
                <c:pt idx="8">
                  <c:v>9.7767788052648221</c:v>
                </c:pt>
                <c:pt idx="9">
                  <c:v>9.7589569155658289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8.0808193403122246</c:v>
                </c:pt>
                <c:pt idx="1">
                  <c:v>7.4564145855954038</c:v>
                </c:pt>
                <c:pt idx="2">
                  <c:v>8.3882745633531339</c:v>
                </c:pt>
                <c:pt idx="3">
                  <c:v>7.2263633060949184</c:v>
                </c:pt>
                <c:pt idx="4">
                  <c:v>7.4784022965204073</c:v>
                </c:pt>
                <c:pt idx="5">
                  <c:v>7.4418969532569879</c:v>
                </c:pt>
                <c:pt idx="6">
                  <c:v>7.6479762062645031</c:v>
                </c:pt>
                <c:pt idx="7">
                  <c:v>7.3902516891022643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8.8630456982914119</c:v>
                </c:pt>
                <c:pt idx="1">
                  <c:v>8.9977953027618032</c:v>
                </c:pt>
                <c:pt idx="2">
                  <c:v>9.3239036695564526</c:v>
                </c:pt>
                <c:pt idx="3">
                  <c:v>9.2511316880592549</c:v>
                </c:pt>
                <c:pt idx="4">
                  <c:v>9.2521938118891764</c:v>
                </c:pt>
                <c:pt idx="5">
                  <c:v>9.0412543999973032</c:v>
                </c:pt>
                <c:pt idx="6">
                  <c:v>9.2751411958425134</c:v>
                </c:pt>
                <c:pt idx="7">
                  <c:v>9.3879273304329001</c:v>
                </c:pt>
                <c:pt idx="8">
                  <c:v>9.0206686052358549</c:v>
                </c:pt>
                <c:pt idx="9">
                  <c:v>9.215045507931892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8.5182367622199617</c:v>
                </c:pt>
                <c:pt idx="1">
                  <c:v>8.7249955742485685</c:v>
                </c:pt>
                <c:pt idx="2">
                  <c:v>8.1425050378391628</c:v>
                </c:pt>
                <c:pt idx="3">
                  <c:v>8.6156448421410854</c:v>
                </c:pt>
                <c:pt idx="4">
                  <c:v>8.4235830652616368</c:v>
                </c:pt>
                <c:pt idx="5">
                  <c:v>8.6086807188765011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7.806961552483787</c:v>
                </c:pt>
                <c:pt idx="1">
                  <c:v>8.025805772985013</c:v>
                </c:pt>
                <c:pt idx="2">
                  <c:v>8.5840988195195109</c:v>
                </c:pt>
                <c:pt idx="3">
                  <c:v>7.9780179951978214</c:v>
                </c:pt>
                <c:pt idx="4">
                  <c:v>8.6147438900789179</c:v>
                </c:pt>
                <c:pt idx="5">
                  <c:v>8.6062671748832731</c:v>
                </c:pt>
                <c:pt idx="6">
                  <c:v>7.4452159129546036</c:v>
                </c:pt>
                <c:pt idx="7">
                  <c:v>8.5647559233430126</c:v>
                </c:pt>
                <c:pt idx="8">
                  <c:v>7.8668671502454046</c:v>
                </c:pt>
                <c:pt idx="9">
                  <c:v>8.9342209778843191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5.6585699541881018</c:v>
                </c:pt>
                <c:pt idx="1">
                  <c:v>6.5678264225495706</c:v>
                </c:pt>
                <c:pt idx="2">
                  <c:v>7.4013271856637619</c:v>
                </c:pt>
                <c:pt idx="3">
                  <c:v>8.1818651222386443</c:v>
                </c:pt>
                <c:pt idx="4">
                  <c:v>7.3807037891659384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6.3160471737031072</c:v>
                </c:pt>
                <c:pt idx="1">
                  <c:v>7.1289323337144266</c:v>
                </c:pt>
                <c:pt idx="2">
                  <c:v>7.8699749005803694</c:v>
                </c:pt>
                <c:pt idx="3">
                  <c:v>8.6337261289895988</c:v>
                </c:pt>
                <c:pt idx="4">
                  <c:v>7.7773380362945304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9.1608321313564396</c:v>
                </c:pt>
                <c:pt idx="1">
                  <c:v>9.3289470651913522</c:v>
                </c:pt>
                <c:pt idx="2">
                  <c:v>9.6162738294939079</c:v>
                </c:pt>
                <c:pt idx="3">
                  <c:v>9.5994753430137969</c:v>
                </c:pt>
                <c:pt idx="4">
                  <c:v>9.457946870397139</c:v>
                </c:pt>
                <c:pt idx="5">
                  <c:v>9.2930290403561813</c:v>
                </c:pt>
                <c:pt idx="6">
                  <c:v>9.1762128218442172</c:v>
                </c:pt>
                <c:pt idx="7">
                  <c:v>9.5777915086926821</c:v>
                </c:pt>
                <c:pt idx="8">
                  <c:v>9.0910597790551861</c:v>
                </c:pt>
                <c:pt idx="9">
                  <c:v>9.3608658907747788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8.5283369517920153</c:v>
                </c:pt>
                <c:pt idx="1">
                  <c:v>8.3759337100197655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8.9526534826047541</c:v>
                </c:pt>
                <c:pt idx="1">
                  <c:v>9.3233552063023257</c:v>
                </c:pt>
                <c:pt idx="2">
                  <c:v>9.6419867140804758</c:v>
                </c:pt>
                <c:pt idx="3">
                  <c:v>9.1891655612417775</c:v>
                </c:pt>
                <c:pt idx="4">
                  <c:v>9.3602567057759494</c:v>
                </c:pt>
                <c:pt idx="5">
                  <c:v>9.2024510710202421</c:v>
                </c:pt>
                <c:pt idx="6">
                  <c:v>9.0341115664470468</c:v>
                </c:pt>
                <c:pt idx="7">
                  <c:v>9.4905618299249994</c:v>
                </c:pt>
                <c:pt idx="8">
                  <c:v>9.2989973841460873</c:v>
                </c:pt>
                <c:pt idx="9">
                  <c:v>9.7960535470763404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8.4518218222668917</c:v>
                </c:pt>
                <c:pt idx="1">
                  <c:v>8.5357869254176375</c:v>
                </c:pt>
                <c:pt idx="2">
                  <c:v>8.6115856981395691</c:v>
                </c:pt>
                <c:pt idx="3">
                  <c:v>8.8630293013336736</c:v>
                </c:pt>
                <c:pt idx="4">
                  <c:v>8.6019868276098173</c:v>
                </c:pt>
                <c:pt idx="5">
                  <c:v>8.7416358856968035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7.335412362608869</c:v>
                </c:pt>
                <c:pt idx="1">
                  <c:v>6.2701532139134697</c:v>
                </c:pt>
                <c:pt idx="2">
                  <c:v>5.7217214370093741</c:v>
                </c:pt>
                <c:pt idx="3">
                  <c:v>6.5996616625595639</c:v>
                </c:pt>
                <c:pt idx="4">
                  <c:v>6.1491427996080814</c:v>
                </c:pt>
                <c:pt idx="5">
                  <c:v>6.7303962641445043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8.8062799296768421</c:v>
                </c:pt>
                <c:pt idx="1">
                  <c:v>8.9184766447431585</c:v>
                </c:pt>
                <c:pt idx="2">
                  <c:v>8.9969268239390683</c:v>
                </c:pt>
                <c:pt idx="3">
                  <c:v>8.9707833698815236</c:v>
                </c:pt>
                <c:pt idx="4">
                  <c:v>9.3333238755978805</c:v>
                </c:pt>
                <c:pt idx="5">
                  <c:v>8.9318654959674681</c:v>
                </c:pt>
                <c:pt idx="6">
                  <c:v>8.8318104709278185</c:v>
                </c:pt>
                <c:pt idx="7">
                  <c:v>9.0671158621882757</c:v>
                </c:pt>
                <c:pt idx="8">
                  <c:v>8.7048210238669572</c:v>
                </c:pt>
                <c:pt idx="9">
                  <c:v>8.6949686800494597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9.4966624040622705</c:v>
                </c:pt>
                <c:pt idx="1">
                  <c:v>8.9945260244186613</c:v>
                </c:pt>
                <c:pt idx="2">
                  <c:v>9.4691185138579108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7.0272122503919467</c:v>
                </c:pt>
                <c:pt idx="1">
                  <c:v>7.9694952303115043</c:v>
                </c:pt>
                <c:pt idx="2">
                  <c:v>7.5600805696083508</c:v>
                </c:pt>
                <c:pt idx="3">
                  <c:v>7.9165385191936899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8.1550338498291453</c:v>
                </c:pt>
                <c:pt idx="1">
                  <c:v>6.7512121599367374</c:v>
                </c:pt>
                <c:pt idx="2">
                  <c:v>6.8840557625772574</c:v>
                </c:pt>
                <c:pt idx="3">
                  <c:v>6.4281123291950104</c:v>
                </c:pt>
                <c:pt idx="4">
                  <c:v>6.2910068953769072</c:v>
                </c:pt>
                <c:pt idx="5">
                  <c:v>7.425794020188861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5.2041852961222137</c:v>
                </c:pt>
                <c:pt idx="1">
                  <c:v>4.7741434121202673</c:v>
                </c:pt>
                <c:pt idx="2">
                  <c:v>5.0239242516127156</c:v>
                </c:pt>
                <c:pt idx="3">
                  <c:v>5.5416996195725572</c:v>
                </c:pt>
                <c:pt idx="4">
                  <c:v>5.0060044494495362</c:v>
                </c:pt>
                <c:pt idx="5">
                  <c:v>4.3175839084019474</c:v>
                </c:pt>
                <c:pt idx="6">
                  <c:v>4.5114764000800172</c:v>
                </c:pt>
                <c:pt idx="7">
                  <c:v>6.1779869121510984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7.4041568341035804</c:v>
                </c:pt>
                <c:pt idx="1">
                  <c:v>8.4836276619483986</c:v>
                </c:pt>
                <c:pt idx="2">
                  <c:v>8.4560707252900276</c:v>
                </c:pt>
                <c:pt idx="3">
                  <c:v>8.1714294361197606</c:v>
                </c:pt>
                <c:pt idx="4">
                  <c:v>8.641235242940418</c:v>
                </c:pt>
                <c:pt idx="5">
                  <c:v>7.6818838112782899</c:v>
                </c:pt>
                <c:pt idx="6">
                  <c:v>8.2725086089560023</c:v>
                </c:pt>
                <c:pt idx="7">
                  <c:v>8.3912232959444477</c:v>
                </c:pt>
                <c:pt idx="8">
                  <c:v>7.4881967289645246</c:v>
                </c:pt>
                <c:pt idx="9">
                  <c:v>8.4386866265088791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6.7564359768110789</c:v>
                </c:pt>
                <c:pt idx="1">
                  <c:v>7.0446725857459018</c:v>
                </c:pt>
                <c:pt idx="2">
                  <c:v>7.298436421227894</c:v>
                </c:pt>
                <c:pt idx="3">
                  <c:v>7.3930242036455471</c:v>
                </c:pt>
                <c:pt idx="4">
                  <c:v>8.1746775413801291</c:v>
                </c:pt>
                <c:pt idx="5">
                  <c:v>6.9587677539628503</c:v>
                </c:pt>
                <c:pt idx="6">
                  <c:v>7.4027875071631382</c:v>
                </c:pt>
                <c:pt idx="7">
                  <c:v>7.3622286185684711</c:v>
                </c:pt>
                <c:pt idx="8">
                  <c:v>6.2322378968879919</c:v>
                </c:pt>
                <c:pt idx="9">
                  <c:v>7.2728942320233383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7.7943082549960572</c:v>
                </c:pt>
                <c:pt idx="1">
                  <c:v>7.101508499035841</c:v>
                </c:pt>
                <c:pt idx="2">
                  <c:v>7.6007972798324692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8.9105742585109393</c:v>
                </c:pt>
                <c:pt idx="1">
                  <c:v>4.0148840723330466</c:v>
                </c:pt>
                <c:pt idx="2">
                  <c:v>7.0006900521775579</c:v>
                </c:pt>
                <c:pt idx="3">
                  <c:v>9.0652163567300725</c:v>
                </c:pt>
                <c:pt idx="4">
                  <c:v>3.6978239669163422</c:v>
                </c:pt>
                <c:pt idx="5">
                  <c:v>2.747534312488646</c:v>
                </c:pt>
                <c:pt idx="6">
                  <c:v>8.1083974565581975</c:v>
                </c:pt>
                <c:pt idx="7">
                  <c:v>8.6443383478085956</c:v>
                </c:pt>
                <c:pt idx="8">
                  <c:v>8.1538509358394879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6.1307683579919496</c:v>
                </c:pt>
                <c:pt idx="1">
                  <c:v>7.7298689426174514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8.5154526948291238</c:v>
                </c:pt>
                <c:pt idx="1">
                  <c:v>8.6952079217564542</c:v>
                </c:pt>
                <c:pt idx="2">
                  <c:v>8.7494247292722918</c:v>
                </c:pt>
                <c:pt idx="3">
                  <c:v>8.8670853501345377</c:v>
                </c:pt>
                <c:pt idx="4">
                  <c:v>9.2820261333347389</c:v>
                </c:pt>
                <c:pt idx="5">
                  <c:v>8.6707999044820294</c:v>
                </c:pt>
                <c:pt idx="6">
                  <c:v>8.9600647378306757</c:v>
                </c:pt>
                <c:pt idx="7">
                  <c:v>9.1973918412574633</c:v>
                </c:pt>
                <c:pt idx="8">
                  <c:v>8.6685305937855919</c:v>
                </c:pt>
                <c:pt idx="9">
                  <c:v>8.6233491043479642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8.1598978079688855</c:v>
                </c:pt>
                <c:pt idx="1">
                  <c:v>8.775496167819318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8.0446648717977673</c:v>
                </c:pt>
                <c:pt idx="1">
                  <c:v>8.2248902428298365</c:v>
                </c:pt>
                <c:pt idx="2">
                  <c:v>7.5527587982169129</c:v>
                </c:pt>
                <c:pt idx="3">
                  <c:v>8.5222312834908198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7.2699649290732973</c:v>
                </c:pt>
                <c:pt idx="1">
                  <c:v>6.8078962198410071</c:v>
                </c:pt>
                <c:pt idx="2">
                  <c:v>7.5038247529876152</c:v>
                </c:pt>
                <c:pt idx="3">
                  <c:v>6.6784228780910562</c:v>
                </c:pt>
                <c:pt idx="4">
                  <c:v>7.1289276427287653</c:v>
                </c:pt>
                <c:pt idx="5">
                  <c:v>7.0731147025380832</c:v>
                </c:pt>
                <c:pt idx="6">
                  <c:v>7.3164267537380772</c:v>
                </c:pt>
                <c:pt idx="7">
                  <c:v>8.0546523068106133</c:v>
                </c:pt>
                <c:pt idx="8">
                  <c:v>7.0803406760010894</c:v>
                </c:pt>
                <c:pt idx="9">
                  <c:v>7.3807037891659384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7.3650921018069679</c:v>
                </c:pt>
                <c:pt idx="1">
                  <c:v>8.0675439921010508</c:v>
                </c:pt>
                <c:pt idx="2">
                  <c:v>7.6365483444478404</c:v>
                </c:pt>
                <c:pt idx="3">
                  <c:v>6.9175773212286744</c:v>
                </c:pt>
                <c:pt idx="4">
                  <c:v>7.1761667328543917</c:v>
                </c:pt>
                <c:pt idx="5">
                  <c:v>5.2616462845983376</c:v>
                </c:pt>
                <c:pt idx="6">
                  <c:v>6.0050287490386651</c:v>
                </c:pt>
                <c:pt idx="7">
                  <c:v>6.3695620499587324</c:v>
                </c:pt>
                <c:pt idx="8">
                  <c:v>5.7027456683891549</c:v>
                </c:pt>
                <c:pt idx="9">
                  <c:v>6.2767625699710043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8.0868041532923538</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8.538143010497544</c:v>
                </c:pt>
                <c:pt idx="1">
                  <c:v>8.1526257540670386</c:v>
                </c:pt>
                <c:pt idx="2">
                  <c:v>8.3424264516882438</c:v>
                </c:pt>
                <c:pt idx="3">
                  <c:v>8.7351940110068664</c:v>
                </c:pt>
                <c:pt idx="4">
                  <c:v>7.6438886899095646</c:v>
                </c:pt>
                <c:pt idx="5">
                  <c:v>8.2059197096576195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8.0731334593535315</c:v>
                </c:pt>
                <c:pt idx="1">
                  <c:v>8.3961479295996</c:v>
                </c:pt>
                <c:pt idx="2">
                  <c:v>8.8304601547189048</c:v>
                </c:pt>
                <c:pt idx="3">
                  <c:v>8.3641009217958562</c:v>
                </c:pt>
                <c:pt idx="4">
                  <c:v>8.8510171767095738</c:v>
                </c:pt>
                <c:pt idx="5">
                  <c:v>8.39530924933735</c:v>
                </c:pt>
                <c:pt idx="6">
                  <c:v>8.5202377506524005</c:v>
                </c:pt>
                <c:pt idx="7">
                  <c:v>8.7092731014306146</c:v>
                </c:pt>
                <c:pt idx="8">
                  <c:v>7.7688590941394233</c:v>
                </c:pt>
                <c:pt idx="9">
                  <c:v>8.6149106086317389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9.4695657789573762</c:v>
                </c:pt>
                <c:pt idx="1">
                  <c:v>9.6804101967869727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7.901161389947263</c:v>
                </c:pt>
                <c:pt idx="1">
                  <c:v>8.2789826697322173</c:v>
                </c:pt>
                <c:pt idx="2">
                  <c:v>8.646742555972315</c:v>
                </c:pt>
                <c:pt idx="3">
                  <c:v>8.3640946447376621</c:v>
                </c:pt>
                <c:pt idx="4">
                  <c:v>8.4696422402714848</c:v>
                </c:pt>
                <c:pt idx="5">
                  <c:v>8.0380159004821294</c:v>
                </c:pt>
                <c:pt idx="6">
                  <c:v>8.490392464303655</c:v>
                </c:pt>
                <c:pt idx="7">
                  <c:v>8.6341032364155321</c:v>
                </c:pt>
                <c:pt idx="8">
                  <c:v>7.5987140478966033</c:v>
                </c:pt>
                <c:pt idx="9">
                  <c:v>8.087125637520062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8.0800488434899354</c:v>
                </c:pt>
                <c:pt idx="1">
                  <c:v>8.7368127574241861</c:v>
                </c:pt>
                <c:pt idx="2">
                  <c:v>8.480158609239842</c:v>
                </c:pt>
                <c:pt idx="3">
                  <c:v>8.8430634074622407</c:v>
                </c:pt>
                <c:pt idx="4">
                  <c:v>7.5806851483253457</c:v>
                </c:pt>
                <c:pt idx="5">
                  <c:v>8.8089417535279946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7.3774353862679742</c:v>
                </c:pt>
                <c:pt idx="1">
                  <c:v>7.2477216485193869</c:v>
                </c:pt>
                <c:pt idx="2">
                  <c:v>7.376181162796061</c:v>
                </c:pt>
                <c:pt idx="3">
                  <c:v>7.4806000099487759</c:v>
                </c:pt>
                <c:pt idx="4">
                  <c:v>5.6719985816775234</c:v>
                </c:pt>
                <c:pt idx="5">
                  <c:v>7.5885251500135844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5.736553607136158</c:v>
                </c:pt>
                <c:pt idx="1">
                  <c:v>6.8659195751969362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7.3840620305033866</c:v>
                </c:pt>
                <c:pt idx="1">
                  <c:v>6.7927333845358264</c:v>
                </c:pt>
                <c:pt idx="2">
                  <c:v>6.5142761392088779</c:v>
                </c:pt>
                <c:pt idx="3">
                  <c:v>6.6288331445423783</c:v>
                </c:pt>
                <c:pt idx="4">
                  <c:v>5.8615042438035294</c:v>
                </c:pt>
                <c:pt idx="5">
                  <c:v>6.8470241151995976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7.2748990564853537</c:v>
                </c:pt>
                <c:pt idx="1">
                  <c:v>7.4013271856637619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5.9561186396213461</c:v>
                </c:pt>
                <c:pt idx="1">
                  <c:v>6.2772816110819587</c:v>
                </c:pt>
                <c:pt idx="2">
                  <c:v>5.9996195652422903</c:v>
                </c:pt>
                <c:pt idx="3">
                  <c:v>6.2176205338095034</c:v>
                </c:pt>
                <c:pt idx="4">
                  <c:v>5.5714227527048639</c:v>
                </c:pt>
                <c:pt idx="5">
                  <c:v>4.9398553574064934</c:v>
                </c:pt>
                <c:pt idx="6">
                  <c:v>5.4779457335153454</c:v>
                </c:pt>
                <c:pt idx="7">
                  <c:v>5.3478871301354003</c:v>
                </c:pt>
                <c:pt idx="8">
                  <c:v>5.6585699541881018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6.9362316491782066</c:v>
                </c:pt>
                <c:pt idx="1">
                  <c:v>6.2846890331407756</c:v>
                </c:pt>
                <c:pt idx="2">
                  <c:v>6.8341097706943739</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4.8610419725063636E-2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0.59971888906826631</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0.16719714245839246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1.7455143543468843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0.16719714245839334</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0.57552134384219755</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7.4382456502764169</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0.95614035087719307</c:v>
                </c:pt>
                <c:pt idx="1">
                  <c:v>0</c:v>
                </c:pt>
                <c:pt idx="2">
                  <c:v>2.6315789473684209E-2</c:v>
                </c:pt>
                <c:pt idx="3">
                  <c:v>0</c:v>
                </c:pt>
                <c:pt idx="4">
                  <c:v>1.754385964912281E-2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0.29703870544060251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0.87761003292168382</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0.24467111570437527</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2.5543316008665302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9.3589080799475255E-2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8.7353626563082898</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8.1774596494627545</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0.29616559827565148</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0.50917285603792806</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0.1419535854192997</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1.4819752141521008</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0.1419535854192997</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0.11131752967351538</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8.1818651222386443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0.20092716645355679</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0.33501939690165194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9.3400903074964958E-2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0.97509212555401703</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5.6921965787189777E-2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8.9764127774972238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9.148772439155195E-2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0.31664199214072752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8.8277420026761533E-2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0.92160369223874739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8.8277420026761533E-2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0.17523512399978003</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8.9837342755655811</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1.1042709396851951</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0.52211055767782089</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0.14556051990744123</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1.5196310964935336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0.14556051990744034</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0.41269639976092165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6.5678264225495706</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8.7812027392446375</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0.70434782608695656</c:v>
                </c:pt>
                <c:pt idx="1">
                  <c:v>1.7391304347826091E-2</c:v>
                </c:pt>
                <c:pt idx="2">
                  <c:v>0.1043478260869565</c:v>
                </c:pt>
                <c:pt idx="3">
                  <c:v>6.9565217391304349E-2</c:v>
                </c:pt>
                <c:pt idx="4">
                  <c:v>8.6956521739130436E-3</c:v>
                </c:pt>
                <c:pt idx="5">
                  <c:v>9.5652173913043481E-2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0.66649714827392881</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0.51291388147549544</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0.14299655534142008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1.4928636715948782</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0.1429965553414192</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0.17815235164806964</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8.8484229305438422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0.49327474338033284</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0.44370449441209203</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0.12370149567392197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1.2914259967495738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0.12370149567392197</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0.10553386400858322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9.1892419163993431</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0.45265378185406036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0.21068771422729426</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5.8738159514405197E-2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0.61321801959520528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5.8738159514405197E-2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7.998981040362807E-2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9.3718521755109716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0.22925825537835554</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0.66643103476161336</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0.18579598990260937</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1.9396836727385951</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0.18579598990261026</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0.63446423587167722</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7.0183643471892996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0.21381814404155985</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0.29061226822394381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8.102052761066858E-2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0.84584276897181354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8.102052761066858E-2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0.11812841307620303</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8.8985970363085301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0.29127700312246052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0.10947283471089175</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1.1428808028011517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0.10947283471089264</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0.18041155367085082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8.4898499829455041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0.28104435463833966</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0.11777963941792535</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1.229602660852585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8.532991941378576E-2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8.4494041450907034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0.71884902939579831</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0.4332865530539145</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0.12079705151327147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1.2611040133755047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0.12079705151327147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0.18116627781460437</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9.2585140945733269</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0.67817029013231256</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0.22363493507437049</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6.2347747886336791E-2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0.65090160810544617</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6.2347747886336791E-2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9.2228896133079274E-2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9.5065780246402092</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0.54782608695652169</c:v>
                </c:pt>
                <c:pt idx="1">
                  <c:v>0</c:v>
                </c:pt>
                <c:pt idx="2">
                  <c:v>0.32173913043478258</c:v>
                </c:pt>
                <c:pt idx="3">
                  <c:v>1.7391304347826091E-2</c:v>
                </c:pt>
                <c:pt idx="4">
                  <c:v>0</c:v>
                </c:pt>
                <c:pt idx="5">
                  <c:v>7.8260869565217397E-2</c:v>
                </c:pt>
                <c:pt idx="6">
                  <c:v>2.6086956521739129E-2</c:v>
                </c:pt>
                <c:pt idx="7">
                  <c:v>8.6956521739130436E-3</c:v>
                </c:pt>
                <c:pt idx="8">
                  <c:v>0</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8.6505942679195815</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0.14385068668879519</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0.36049731051963008</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0.10050395490537234</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1.049246975017045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0.10050395490537234</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0.24901856563375091</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9.4865782406003092</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0.41585042973675002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0.13715944996077223</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1.4319251227659651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0.13715944996077312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0.26681304456590205</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8.7626436883728349</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0.4186912719547955</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0.83889598311345903</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0.23387792806444097</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2.4416522591166929</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0.23387792806443919</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2.0101391309832906E-2</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7.9552661480906242</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0.9477672601067697</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0.20933824990212457</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5.8361938949852643E-2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0.60929033048418546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5.8361938949852643E-2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0.13775449641524418</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9.7589569155658289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0.39110180072053691</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0.50774831029097722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0.14155643271570373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1.4778289964907056</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0.14155643271570284</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0.22918596263393631</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7.2895263469683078</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8.602809158717351</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4.3478260869565223E-2</c:v>
                </c:pt>
                <c:pt idx="2">
                  <c:v>0.15652173913043479</c:v>
                </c:pt>
                <c:pt idx="3">
                  <c:v>0.34782608695652167</c:v>
                </c:pt>
                <c:pt idx="4">
                  <c:v>0.45217391304347831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0.13834226469212041</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0.34545272002010208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9.6309635555376971E-2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1.005458878375638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9.6309635555376971E-2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0.20465820501310361</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8.6086807188765011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0.43462127309327592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0.47156847420513426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0.1314697649144545</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1.3725256212312216</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0.13146976491445272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0.36392753961348845</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8.9342209778843191</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0.46540135230179924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0.16989591827032147</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1.7736891894524511</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0.16989591827032235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0.39102263297026241</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7.3902516891022643</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0.22078828373414972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0.26575557561772278</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7.4090667553761591E-2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0.77349601695745918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7.4090667553761591E-2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0.10848537464655728</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9.215045507931892</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0.63537472644951354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0.21186838504331718</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5.9067321710596588E-2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0.61665442604277843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5.9067321710596588E-2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0.21186838504331718</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1.1360987875784545E-2</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9.7960535470763404</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0.49095681695413784</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0.31338709421915123</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8.736997882155606E-2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0.91213013529797493</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8.736997882155606E-2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0.25986643061688497</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8.7416358856968035</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8.7761766118934048E-2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0.26901562641006826</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7.4999545340814322E-2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0.7829845716080861</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7.4999545340814322E-2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7.4404479384185152E-2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9.3608658907747788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6.2459891400639123E-2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0.38585072640351026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0.10757229769832755</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1.1230394670724353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0.10757229769832755</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0.12828394757151429</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8.3759337100197655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0.7643605783185512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0.24322287678313081</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6.7808719584986576E-2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0.7079133748648232</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6.7808719584986576E-2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0.14276149132320626</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9.4691185138579108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0.32837378482406532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0.37196027494381223</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0.10369974368368418</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1.0826105547049591</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0.10369974368368418</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0.31524046701825981</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7.9165385191936899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0.54333663450554592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0.15459420201033058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1.6139414510328072</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0.15459420201033147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0.42469604569774511</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6.7303962641445043</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0.63067914215899279</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0.33338441988934875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9.2945083707881793E-2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0.97033343628138624</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9.2945083707881793E-2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0.12108525999734354</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8.6949686800494597</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7.5116683344240229</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4.5131882412620783E-2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0.48655688709479517</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0.13564842236683372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1.4161502098921304</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0.13564842236683283</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0.15596214308198242</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7.2728942320233383</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0.31936450272865269</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0.58767468354860508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0.16383930800832491</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1.7104590409250653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0.1638393080083258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0.39443149803595645</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7.425794020188861</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0.21910510745811074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0.69533609203985858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0.19385450376237312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2.0238134097071612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0.19385450376237223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0.4477365136950171</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6.1779869121510984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0.51572754697547385</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0.52883072177885548</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0.14743405141532673</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1.5391904985996518</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0.14743405141532762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0.36221869001146345</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7.6007972798324692</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0.19469026548672569</c:v>
                </c:pt>
                <c:pt idx="1">
                  <c:v>0.23893805309734509</c:v>
                </c:pt>
                <c:pt idx="2">
                  <c:v>0.61061946902654862</c:v>
                </c:pt>
                <c:pt idx="3">
                  <c:v>0</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0.77610420328323704</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1.5317621195773343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0.42704382667891583</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4.4582767291538419</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0.38258701158965991</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8.1538509358394879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0.42112090203047359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0.37089152010957704</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0.10340178282647283</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1.0794998857925053</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0.10340178282647372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0.2146191325092861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8.4386866265088791</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8.1766090234827082</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0.10054327089727355</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0.4490328478833483</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0.12518700078413492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1.3069344585283282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0.1251870007841358</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0.17623220484812663</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7.7298689426174514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0.23285024387356046</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9.3924224059772854E-2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0.9805555221018345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9.3924224059772854E-2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0.23119621584066863</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8.6233491043479642</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7.7652762640595316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0.2162162162162162</c:v>
                </c:pt>
                <c:pt idx="1">
                  <c:v>0.78378378378378377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0.56185346002373304</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0.71982359505660476</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0.20068143652198867</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2.0950856153971467</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0.20068143652198955</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0.26841820106295877</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7.3807037891659384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0.22204329362872777</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0.95309525873513756</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0.26571583229391393</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2.7740354447844719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0.26571583229391482</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0.22918204575036594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6.2767625699710043</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0.37986511823644076</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0.32808246210643954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9.1466937518232427E-2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0.95490180058522611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9.1466937518232427E-2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0.30870684198339582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8.775496167819318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0.72048028196635538</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0.33953221135674649</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9.4659042004868965E-2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0.98822691679280794</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9.4659042004868965E-2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0.33953221135674561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0.12784422554952002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8.5222312834908198</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0.6376424834257044</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0.23364884254864116</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6.5139550420925119E-2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0.68004762894630844</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6.5139550420925119E-2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0.1188874415838761</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9.6804101967869727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0.37949298191819913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0.1214948555987414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1.2683889886436326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0.12149485559874051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0.20603352012244613</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8.087125637520062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0.1946947952028486</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0.12893154436614918</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1.3460269602109429</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0.12893154436615006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7.6593908009556344E-2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8.2059197096576195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0.26409738118828852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9.6777404372232922E-2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1.0103423182020208</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9.6777404372232922E-2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0.18759289650248512</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8.6149106086317389</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0.40908747496608378</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0.16111727065675208</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1.6820413586586245</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0.16111727065675296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0.46685690819747627</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6.8659195751969362</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0.28995233192463221</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0.48749812966280714</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0.13591083375757051</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1.418889747437694</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0.13591083375757051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0.30733801248340598</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6.8470241151995976</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0.79130434782608683</c:v>
                </c:pt>
                <c:pt idx="1">
                  <c:v>0.208695652173913</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0.83480490276190977</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0.4375777341762932</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0.12199340072706377</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1.2735937287784225</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0.12199340072706377</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0.2239640025440206</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8.8089417535279946</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0.42532008854451409</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0.44494985549533883</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0.1240486930329574</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1.295050687728593</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0.12404869303295563</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0.41844627173674276</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7.5885251500135844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0.49163838096616974</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0.43239200612887085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0.12054765851867177</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1.2585003860314901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0.12054765851867266</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0.38128208224026494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7.4013271856637619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0.15032899189666349</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0.26551655921482276</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2.7719550622200551</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0.26551655921482187</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0.58527662177080675</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5.6585699541881018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7.8905486237011502</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0.14666680431345913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0.78437876945086416</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0.21867893649467351</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2.2829769518324792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0.21867893649467263</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0.48259345833803469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6.2195542381096791</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0.17993492571311887</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0.30227530621126952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8.4272095402530667E-2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0.87978867361690405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8.4272095402530667E-2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0.3022753062112713</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0.19154049366885317</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8.9951154846481174</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0.44944566530100438</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0.42998254066965202</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0.11987591756307214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1.2514875061272024</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0.11987591756307303</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0.23294313837373259</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8.4569761483456531</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4386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RTP | Surrey and Sussex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150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RTP | Surrey and Sussex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3150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RTP | Surrey and Sussex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Surrey and Sussex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676907019"/>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7222609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26352803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40618682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781124182"/>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79</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014485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7272616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4611056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3138040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5759885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2688225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7789043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6987562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1634299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5143449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4388692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5376372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734511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3606063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5126185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42059709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2236935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5440913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8145166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3786932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8277158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375873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0683852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699677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4699707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506447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3082780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4110034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7340923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7690048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912516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9501507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217414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7948481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3649757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3603290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191078917"/>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54595077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64734135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6846679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3279725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36156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1689509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12582721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09359992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Thinking about your care during labour and birth, were you treated with respect and dignity?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C21. Thinking about your care during labour and birth, were you treated with kindness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064815236"/>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1785839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Surrey and Sussex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Being treated with respect and dignity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treated with kindness and compassion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kumimoji="0" lang="en-GB" sz="1400" b="0" i="0" u="none" strike="noStrike" kern="1200" cap="none" spc="0" normalizeH="0" baseline="0" noProof="0">
                <a:ln>
                  <a:noFill/>
                </a:ln>
                <a:solidFill>
                  <a:prstClr val="black"/>
                </a:solidFill>
                <a:effectLst/>
                <a:uLnTx/>
                <a:uFillTx/>
                <a:latin typeface="Arial"/>
                <a:ea typeface="+mj-ea"/>
                <a:cs typeface="+mj-cs"/>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Receiving help and advice from a midwife about baby's health and progress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a:solidFill>
                  <a:prstClr val="black"/>
                </a:solidFill>
                <a:latin typeface="Arial"/>
              </a:rPr>
              <a:t>Being asked about mental health by midwives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Midwife/midwifery team being aware of their and their baby's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Surrey and Sussex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885933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235253926"/>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2429377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702920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54619958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9285061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3784815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3638112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633146440"/>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4340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700264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57725251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87559837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15662597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7812411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183848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4165704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9629561"/>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584613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859002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7661242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6136224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4945610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4962051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86761891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2993689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7976687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56562486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270327106"/>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72971002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15344448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8868735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573127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3858130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836706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116601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54271260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12399938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8812983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1631926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25833784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2223032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0240937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294812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7372433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291568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88308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7389861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05424462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83909983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7408219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8214806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69649293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93792377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4156258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8527054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64109140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48436985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81046271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52220713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5188312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82734522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0805413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431774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57777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148084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97528926"/>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15054023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6623562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9178861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75782597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40227526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356412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7521295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482494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48482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350952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448128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62486074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0288087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59970721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08050273"/>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670047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9488098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131823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11839942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93306366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12596245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7710229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7593781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18016486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68291752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17962413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471387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927447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11564558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56629911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85285307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6918815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7635173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16727117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41711844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7207781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4553261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4745627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045575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983739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317899175"/>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4905762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85736032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2701945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06534425"/>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7671568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508417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050629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715042806"/>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40001935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46458904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89435648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92280670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87222413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21351128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80365689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27797269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46156694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98457721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66413523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54434282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12958871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9505740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5197273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99076856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20205779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79929212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3683821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49837003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8410895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63726680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1023778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72397519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40809589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413088671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3157186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0782309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5807537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8087463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2962336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7802116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3985122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978690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7714029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2334381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3022482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7914282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6206538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9157090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6429857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941855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2753333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3350935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8863399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6282455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736458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9246546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8004281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40132873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50170710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31973322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9667826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42820165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6315807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6642249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1353542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984648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5225870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7004276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525356222"/>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809644353"/>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63506128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737593666"/>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42%</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84425756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63509002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25384854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6236315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3047398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8345566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9718205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1575552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7755963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5461008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3097711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4766780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6062618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9341879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2098898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8640251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7794037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4739841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2029367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1885662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2493145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76215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4841984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0329771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3168349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1326706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9821506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785846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1102594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964106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0135443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7059231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40015680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0276751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6324276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16645</Words>
  <Application>Microsoft Office PowerPoint</Application>
  <PresentationFormat>Widescreen</PresentationFormat>
  <Paragraphs>1946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Surrey and Sussex Healthcare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2025-11-28T18:23:34Z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